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1309350" cx="20104100"/>
  <p:notesSz cx="20104100" cy="113093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2" roundtripDataSignature="AMtx7mjL3NU9Yq09FumsUJ+31xxA6bdG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d7305f37d_0_2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3d7305f37d_0_2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d7305f37d_0_1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33d7305f37d_0_1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3d7305f37d_0_6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3d7305f37d_0_6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3d7305f37d_0_5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3d7305f37d_0_5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d7305f37d_0_5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3d7305f37d_0_5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3d7305f37d_0_9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3d7305f37d_0_9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9: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671aed738c_0_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3671aed738c_0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671aed738c_3_1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3671aed738c_3_1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71aed738c_3_1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671aed738c_3_1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71aed738c_3_2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3671aed738c_3_2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71aed738c_3_3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671aed738c_3_3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71aed738c_3_3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3671aed738c_3_3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d7305f37d_0_2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3d7305f37d_0_2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6.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pic>
        <p:nvPicPr>
          <p:cNvPr id="12" name="Google Shape;12;p11"/>
          <p:cNvPicPr preferRelativeResize="0"/>
          <p:nvPr/>
        </p:nvPicPr>
        <p:blipFill rotWithShape="1">
          <a:blip r:embed="rId2">
            <a:alphaModFix/>
          </a:blip>
          <a:srcRect b="0" l="0" r="0" t="0"/>
          <a:stretch/>
        </p:blipFill>
        <p:spPr>
          <a:xfrm>
            <a:off x="0" y="8255"/>
            <a:ext cx="20104100" cy="11308556"/>
          </a:xfrm>
          <a:prstGeom prst="rect">
            <a:avLst/>
          </a:prstGeom>
          <a:noFill/>
          <a:ln>
            <a:noFill/>
          </a:ln>
        </p:spPr>
      </p:pic>
      <p:sp>
        <p:nvSpPr>
          <p:cNvPr id="13" name="Google Shape;13;p11"/>
          <p:cNvSpPr/>
          <p:nvPr/>
        </p:nvSpPr>
        <p:spPr>
          <a:xfrm>
            <a:off x="5092767" y="7368222"/>
            <a:ext cx="10694670" cy="53340"/>
          </a:xfrm>
          <a:custGeom>
            <a:rect b="b" l="l" r="r" t="t"/>
            <a:pathLst>
              <a:path extrusionOk="0" h="53340" w="10694669">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 name="Google Shape;14;p11"/>
          <p:cNvSpPr/>
          <p:nvPr/>
        </p:nvSpPr>
        <p:spPr>
          <a:xfrm>
            <a:off x="5092767" y="6322551"/>
            <a:ext cx="10694670" cy="1045671"/>
          </a:xfrm>
          <a:custGeom>
            <a:rect b="b" l="l" r="r" t="t"/>
            <a:pathLst>
              <a:path extrusionOk="0" h="1025525" w="10694669">
                <a:moveTo>
                  <a:pt x="10694197" y="0"/>
                </a:moveTo>
                <a:lnTo>
                  <a:pt x="0" y="0"/>
                </a:lnTo>
                <a:lnTo>
                  <a:pt x="0" y="1025330"/>
                </a:lnTo>
                <a:lnTo>
                  <a:pt x="10694197" y="1025330"/>
                </a:lnTo>
                <a:lnTo>
                  <a:pt x="10694197"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 name="Google Shape;15;p11"/>
          <p:cNvSpPr txBox="1"/>
          <p:nvPr>
            <p:ph idx="1" type="body"/>
          </p:nvPr>
        </p:nvSpPr>
        <p:spPr>
          <a:xfrm>
            <a:off x="5138402" y="6401309"/>
            <a:ext cx="10649035" cy="830997"/>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54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 name="Google Shape;16;p11"/>
          <p:cNvSpPr txBox="1"/>
          <p:nvPr>
            <p:ph idx="2" type="body"/>
          </p:nvPr>
        </p:nvSpPr>
        <p:spPr>
          <a:xfrm>
            <a:off x="4718050" y="5246439"/>
            <a:ext cx="11429999" cy="923330"/>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6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 name="Google Shape;17;p11"/>
          <p:cNvSpPr txBox="1"/>
          <p:nvPr>
            <p:ph idx="3" type="body"/>
          </p:nvPr>
        </p:nvSpPr>
        <p:spPr>
          <a:xfrm>
            <a:off x="5092767" y="7676832"/>
            <a:ext cx="10694988" cy="492443"/>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sz="32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pic>
        <p:nvPicPr>
          <p:cNvPr id="18" name="Google Shape;18;p11"/>
          <p:cNvPicPr preferRelativeResize="0"/>
          <p:nvPr/>
        </p:nvPicPr>
        <p:blipFill rotWithShape="1">
          <a:blip r:embed="rId3">
            <a:alphaModFix/>
          </a:blip>
          <a:srcRect b="0" l="0" r="0" t="0"/>
          <a:stretch/>
        </p:blipFill>
        <p:spPr>
          <a:xfrm>
            <a:off x="7489667" y="8484983"/>
            <a:ext cx="6220794" cy="2046492"/>
          </a:xfrm>
          <a:prstGeom prst="rect">
            <a:avLst/>
          </a:prstGeom>
          <a:noFill/>
          <a:ln>
            <a:noFill/>
          </a:ln>
        </p:spPr>
      </p:pic>
      <p:pic>
        <p:nvPicPr>
          <p:cNvPr id="19" name="Google Shape;19;p11"/>
          <p:cNvPicPr preferRelativeResize="0"/>
          <p:nvPr/>
        </p:nvPicPr>
        <p:blipFill rotWithShape="1">
          <a:blip r:embed="rId4">
            <a:alphaModFix/>
          </a:blip>
          <a:srcRect b="0" l="0" r="0" t="0"/>
          <a:stretch/>
        </p:blipFill>
        <p:spPr>
          <a:xfrm>
            <a:off x="8210952" y="10282677"/>
            <a:ext cx="4224383" cy="83351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0" name="Shape 20"/>
        <p:cNvGrpSpPr/>
        <p:nvPr/>
      </p:nvGrpSpPr>
      <p:grpSpPr>
        <a:xfrm>
          <a:off x="0" y="0"/>
          <a:ext cx="0" cy="0"/>
          <a:chOff x="0" y="0"/>
          <a:chExt cx="0" cy="0"/>
        </a:xfrm>
      </p:grpSpPr>
      <p:sp>
        <p:nvSpPr>
          <p:cNvPr id="21" name="Google Shape;21;p12"/>
          <p:cNvSpPr/>
          <p:nvPr/>
        </p:nvSpPr>
        <p:spPr>
          <a:xfrm>
            <a:off x="1" y="828729"/>
            <a:ext cx="4946650" cy="1168346"/>
          </a:xfrm>
          <a:prstGeom prst="rect">
            <a:avLst/>
          </a:prstGeom>
          <a:solidFill>
            <a:srgbClr val="317D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 name="Google Shape;22;p12"/>
          <p:cNvSpPr/>
          <p:nvPr/>
        </p:nvSpPr>
        <p:spPr>
          <a:xfrm>
            <a:off x="4998572" y="828729"/>
            <a:ext cx="152400" cy="1168346"/>
          </a:xfrm>
          <a:custGeom>
            <a:rect b="b" l="l" r="r" t="t"/>
            <a:pathLst>
              <a:path extrusionOk="0" h="6827520" w="53339">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 name="Google Shape;23;p12"/>
          <p:cNvSpPr txBox="1"/>
          <p:nvPr>
            <p:ph idx="1" type="body"/>
          </p:nvPr>
        </p:nvSpPr>
        <p:spPr>
          <a:xfrm>
            <a:off x="574040" y="1258411"/>
            <a:ext cx="4343400" cy="1477328"/>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sz="48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12"/>
          <p:cNvSpPr txBox="1"/>
          <p:nvPr>
            <p:ph idx="2" type="body"/>
          </p:nvPr>
        </p:nvSpPr>
        <p:spPr>
          <a:xfrm>
            <a:off x="574675" y="2911475"/>
            <a:ext cx="4343400" cy="1231106"/>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sz="2000">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 name="Google Shape;25;p12"/>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12"/>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7" name="Google Shape;27;p12"/>
          <p:cNvGrpSpPr/>
          <p:nvPr/>
        </p:nvGrpSpPr>
        <p:grpSpPr>
          <a:xfrm>
            <a:off x="19131280" y="10355374"/>
            <a:ext cx="445703" cy="598161"/>
            <a:chOff x="18406074" y="10234089"/>
            <a:chExt cx="445703" cy="598161"/>
          </a:xfrm>
        </p:grpSpPr>
        <p:sp>
          <p:nvSpPr>
            <p:cNvPr id="28" name="Google Shape;28;p12"/>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 name="Google Shape;29;p12"/>
            <p:cNvPicPr preferRelativeResize="0"/>
            <p:nvPr/>
          </p:nvPicPr>
          <p:blipFill rotWithShape="1">
            <a:blip r:embed="rId2">
              <a:alphaModFix/>
            </a:blip>
            <a:srcRect b="0" l="0" r="0" t="0"/>
            <a:stretch/>
          </p:blipFill>
          <p:spPr>
            <a:xfrm>
              <a:off x="18739823" y="10234089"/>
              <a:ext cx="111954" cy="111944"/>
            </a:xfrm>
            <a:prstGeom prst="rect">
              <a:avLst/>
            </a:prstGeom>
            <a:noFill/>
            <a:ln>
              <a:noFill/>
            </a:ln>
          </p:spPr>
        </p:pic>
      </p:grpSp>
      <p:pic>
        <p:nvPicPr>
          <p:cNvPr id="30" name="Google Shape;30;p12"/>
          <p:cNvPicPr preferRelativeResize="0"/>
          <p:nvPr/>
        </p:nvPicPr>
        <p:blipFill rotWithShape="1">
          <a:blip r:embed="rId3">
            <a:alphaModFix/>
          </a:blip>
          <a:srcRect b="0" l="0" r="0" t="0"/>
          <a:stretch/>
        </p:blipFill>
        <p:spPr>
          <a:xfrm>
            <a:off x="12325995" y="10351817"/>
            <a:ext cx="4224383" cy="83351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31" name="Shape 31"/>
        <p:cNvGrpSpPr/>
        <p:nvPr/>
      </p:nvGrpSpPr>
      <p:grpSpPr>
        <a:xfrm>
          <a:off x="0" y="0"/>
          <a:ext cx="0" cy="0"/>
          <a:chOff x="0" y="0"/>
          <a:chExt cx="0" cy="0"/>
        </a:xfrm>
      </p:grpSpPr>
      <p:sp>
        <p:nvSpPr>
          <p:cNvPr id="32" name="Google Shape;32;p13"/>
          <p:cNvSpPr/>
          <p:nvPr/>
        </p:nvSpPr>
        <p:spPr>
          <a:xfrm>
            <a:off x="14603006" y="1768475"/>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 name="Google Shape;33;p13"/>
          <p:cNvSpPr/>
          <p:nvPr/>
        </p:nvSpPr>
        <p:spPr>
          <a:xfrm>
            <a:off x="10415337" y="1768476"/>
            <a:ext cx="3392804" cy="7616568"/>
          </a:xfrm>
          <a:custGeom>
            <a:rect b="b" l="l" r="r" t="t"/>
            <a:pathLst>
              <a:path extrusionOk="0" h="7564755" w="3392805">
                <a:moveTo>
                  <a:pt x="3392671" y="0"/>
                </a:moveTo>
                <a:lnTo>
                  <a:pt x="0" y="0"/>
                </a:lnTo>
                <a:lnTo>
                  <a:pt x="0" y="7564701"/>
                </a:lnTo>
                <a:lnTo>
                  <a:pt x="3392671" y="7564701"/>
                </a:lnTo>
                <a:lnTo>
                  <a:pt x="339267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 name="Google Shape;34;p13"/>
          <p:cNvSpPr/>
          <p:nvPr/>
        </p:nvSpPr>
        <p:spPr>
          <a:xfrm>
            <a:off x="6347214" y="1813303"/>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 name="Google Shape;35;p13"/>
          <p:cNvSpPr/>
          <p:nvPr/>
        </p:nvSpPr>
        <p:spPr>
          <a:xfrm>
            <a:off x="2235659" y="1820288"/>
            <a:ext cx="3392804" cy="7564755"/>
          </a:xfrm>
          <a:custGeom>
            <a:rect b="b" l="l" r="r" t="t"/>
            <a:pathLst>
              <a:path extrusionOk="0" h="7564755" w="3392805">
                <a:moveTo>
                  <a:pt x="3392671" y="0"/>
                </a:moveTo>
                <a:lnTo>
                  <a:pt x="0" y="0"/>
                </a:lnTo>
                <a:lnTo>
                  <a:pt x="0" y="7564701"/>
                </a:lnTo>
                <a:lnTo>
                  <a:pt x="3392671" y="7564701"/>
                </a:lnTo>
                <a:lnTo>
                  <a:pt x="3392671" y="0"/>
                </a:lnTo>
                <a:close/>
              </a:path>
            </a:pathLst>
          </a:custGeom>
          <a:solidFill>
            <a:srgbClr val="317DE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 name="Google Shape;36;p13"/>
          <p:cNvSpPr txBox="1"/>
          <p:nvPr>
            <p:ph idx="1" type="body"/>
          </p:nvPr>
        </p:nvSpPr>
        <p:spPr>
          <a:xfrm>
            <a:off x="2432050"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7" name="Google Shape;37;p13"/>
          <p:cNvSpPr txBox="1"/>
          <p:nvPr>
            <p:ph idx="2" type="body"/>
          </p:nvPr>
        </p:nvSpPr>
        <p:spPr>
          <a:xfrm>
            <a:off x="2432050"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13"/>
          <p:cNvSpPr txBox="1"/>
          <p:nvPr>
            <p:ph idx="3" type="body"/>
          </p:nvPr>
        </p:nvSpPr>
        <p:spPr>
          <a:xfrm>
            <a:off x="2520907"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13"/>
          <p:cNvSpPr txBox="1"/>
          <p:nvPr>
            <p:ph idx="4" type="body"/>
          </p:nvPr>
        </p:nvSpPr>
        <p:spPr>
          <a:xfrm>
            <a:off x="6569873"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13"/>
          <p:cNvSpPr txBox="1"/>
          <p:nvPr>
            <p:ph idx="5" type="body"/>
          </p:nvPr>
        </p:nvSpPr>
        <p:spPr>
          <a:xfrm>
            <a:off x="6569873"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1" name="Google Shape;41;p13"/>
          <p:cNvSpPr txBox="1"/>
          <p:nvPr>
            <p:ph idx="6" type="body"/>
          </p:nvPr>
        </p:nvSpPr>
        <p:spPr>
          <a:xfrm>
            <a:off x="6658730"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2" name="Google Shape;42;p13"/>
          <p:cNvSpPr txBox="1"/>
          <p:nvPr>
            <p:ph idx="7" type="body"/>
          </p:nvPr>
        </p:nvSpPr>
        <p:spPr>
          <a:xfrm>
            <a:off x="10642730"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13"/>
          <p:cNvSpPr txBox="1"/>
          <p:nvPr>
            <p:ph idx="8" type="body"/>
          </p:nvPr>
        </p:nvSpPr>
        <p:spPr>
          <a:xfrm>
            <a:off x="10642730"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13"/>
          <p:cNvSpPr txBox="1"/>
          <p:nvPr>
            <p:ph idx="9" type="body"/>
          </p:nvPr>
        </p:nvSpPr>
        <p:spPr>
          <a:xfrm>
            <a:off x="10731587"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5" name="Google Shape;45;p13"/>
          <p:cNvSpPr txBox="1"/>
          <p:nvPr>
            <p:ph idx="13" type="body"/>
          </p:nvPr>
        </p:nvSpPr>
        <p:spPr>
          <a:xfrm>
            <a:off x="14844104" y="4968875"/>
            <a:ext cx="3005299"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36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6" name="Google Shape;46;p13"/>
          <p:cNvSpPr txBox="1"/>
          <p:nvPr>
            <p:ph idx="14" type="body"/>
          </p:nvPr>
        </p:nvSpPr>
        <p:spPr>
          <a:xfrm>
            <a:off x="14844104" y="2200396"/>
            <a:ext cx="2955170" cy="2308324"/>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sz="15000">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7" name="Google Shape;47;p13"/>
          <p:cNvSpPr txBox="1"/>
          <p:nvPr>
            <p:ph idx="15" type="body"/>
          </p:nvPr>
        </p:nvSpPr>
        <p:spPr>
          <a:xfrm>
            <a:off x="14932961" y="5908547"/>
            <a:ext cx="2916442" cy="553998"/>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a:solidFill>
                  <a:schemeClr val="lt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13"/>
          <p:cNvSpPr/>
          <p:nvPr/>
        </p:nvSpPr>
        <p:spPr>
          <a:xfrm>
            <a:off x="3579241"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 name="Google Shape;49;p13"/>
          <p:cNvSpPr/>
          <p:nvPr/>
        </p:nvSpPr>
        <p:spPr>
          <a:xfrm>
            <a:off x="7667696"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13"/>
          <p:cNvSpPr/>
          <p:nvPr/>
        </p:nvSpPr>
        <p:spPr>
          <a:xfrm>
            <a:off x="15995650" y="573087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 name="Google Shape;51;p13"/>
          <p:cNvSpPr/>
          <p:nvPr/>
        </p:nvSpPr>
        <p:spPr>
          <a:xfrm>
            <a:off x="11728450" y="5719885"/>
            <a:ext cx="751840" cy="60325"/>
          </a:xfrm>
          <a:custGeom>
            <a:rect b="b" l="l" r="r" t="t"/>
            <a:pathLst>
              <a:path extrusionOk="0" h="60325" w="751839">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p13"/>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13"/>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4" name="Google Shape;54;p13"/>
          <p:cNvGrpSpPr/>
          <p:nvPr/>
        </p:nvGrpSpPr>
        <p:grpSpPr>
          <a:xfrm>
            <a:off x="19131280" y="10355374"/>
            <a:ext cx="445703" cy="598161"/>
            <a:chOff x="18406074" y="10234089"/>
            <a:chExt cx="445703" cy="598161"/>
          </a:xfrm>
        </p:grpSpPr>
        <p:sp>
          <p:nvSpPr>
            <p:cNvPr id="55" name="Google Shape;55;p13"/>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 name="Google Shape;56;p13"/>
            <p:cNvPicPr preferRelativeResize="0"/>
            <p:nvPr/>
          </p:nvPicPr>
          <p:blipFill rotWithShape="1">
            <a:blip r:embed="rId2">
              <a:alphaModFix/>
            </a:blip>
            <a:srcRect b="0" l="0" r="0" t="0"/>
            <a:stretch/>
          </p:blipFill>
          <p:spPr>
            <a:xfrm>
              <a:off x="18739823" y="10234089"/>
              <a:ext cx="111954" cy="111944"/>
            </a:xfrm>
            <a:prstGeom prst="rect">
              <a:avLst/>
            </a:prstGeom>
            <a:noFill/>
            <a:ln>
              <a:noFill/>
            </a:ln>
          </p:spPr>
        </p:pic>
      </p:grpSp>
      <p:pic>
        <p:nvPicPr>
          <p:cNvPr id="57" name="Google Shape;57;p13"/>
          <p:cNvPicPr preferRelativeResize="0"/>
          <p:nvPr/>
        </p:nvPicPr>
        <p:blipFill rotWithShape="1">
          <a:blip r:embed="rId3">
            <a:alphaModFix/>
          </a:blip>
          <a:srcRect b="0" l="0" r="0" t="0"/>
          <a:stretch/>
        </p:blipFill>
        <p:spPr>
          <a:xfrm>
            <a:off x="12325995" y="10351817"/>
            <a:ext cx="4224383" cy="83351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b="0" l="0" r="0" t="0"/>
          <a:stretch/>
        </p:blipFill>
        <p:spPr>
          <a:xfrm>
            <a:off x="0" y="0"/>
            <a:ext cx="20104100" cy="7378258"/>
          </a:xfrm>
          <a:prstGeom prst="rect">
            <a:avLst/>
          </a:prstGeom>
          <a:noFill/>
          <a:ln>
            <a:noFill/>
          </a:ln>
        </p:spPr>
      </p:pic>
      <p:sp>
        <p:nvSpPr>
          <p:cNvPr id="60" name="Google Shape;60;p14"/>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 name="Google Shape;61;p14"/>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62" name="Google Shape;62;p14"/>
          <p:cNvGrpSpPr/>
          <p:nvPr/>
        </p:nvGrpSpPr>
        <p:grpSpPr>
          <a:xfrm>
            <a:off x="19131280" y="10355374"/>
            <a:ext cx="445703" cy="598161"/>
            <a:chOff x="18406074" y="10234089"/>
            <a:chExt cx="445703" cy="598161"/>
          </a:xfrm>
        </p:grpSpPr>
        <p:sp>
          <p:nvSpPr>
            <p:cNvPr id="63" name="Google Shape;63;p14"/>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4" name="Google Shape;64;p14"/>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65" name="Google Shape;65;p14"/>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66" name="Google Shape;66;p14"/>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67" name="Google Shape;67;p14"/>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68" name="Google Shape;68;p14"/>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 name="Shape 69"/>
        <p:cNvGrpSpPr/>
        <p:nvPr/>
      </p:nvGrpSpPr>
      <p:grpSpPr>
        <a:xfrm>
          <a:off x="0" y="0"/>
          <a:ext cx="0" cy="0"/>
          <a:chOff x="0" y="0"/>
          <a:chExt cx="0" cy="0"/>
        </a:xfrm>
      </p:grpSpPr>
      <p:pic>
        <p:nvPicPr>
          <p:cNvPr id="70" name="Google Shape;70;p15"/>
          <p:cNvPicPr preferRelativeResize="0"/>
          <p:nvPr/>
        </p:nvPicPr>
        <p:blipFill rotWithShape="1">
          <a:blip r:embed="rId2">
            <a:alphaModFix/>
          </a:blip>
          <a:srcRect b="0" l="0" r="0" t="0"/>
          <a:stretch/>
        </p:blipFill>
        <p:spPr>
          <a:xfrm>
            <a:off x="0" y="-52196"/>
            <a:ext cx="20104100" cy="7520510"/>
          </a:xfrm>
          <a:prstGeom prst="rect">
            <a:avLst/>
          </a:prstGeom>
          <a:noFill/>
          <a:ln>
            <a:noFill/>
          </a:ln>
        </p:spPr>
      </p:pic>
      <p:sp>
        <p:nvSpPr>
          <p:cNvPr id="71" name="Google Shape;71;p15"/>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p15"/>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3" name="Google Shape;73;p15"/>
          <p:cNvGrpSpPr/>
          <p:nvPr/>
        </p:nvGrpSpPr>
        <p:grpSpPr>
          <a:xfrm>
            <a:off x="19131280" y="10355374"/>
            <a:ext cx="445703" cy="598161"/>
            <a:chOff x="18406074" y="10234089"/>
            <a:chExt cx="445703" cy="598161"/>
          </a:xfrm>
        </p:grpSpPr>
        <p:sp>
          <p:nvSpPr>
            <p:cNvPr id="74" name="Google Shape;74;p15"/>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5" name="Google Shape;75;p15"/>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76" name="Google Shape;76;p15"/>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77" name="Google Shape;77;p15"/>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78" name="Google Shape;78;p15"/>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79" name="Google Shape;79;p15"/>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2">
            <a:alphaModFix/>
          </a:blip>
          <a:srcRect b="0" l="0" r="0" t="0"/>
          <a:stretch/>
        </p:blipFill>
        <p:spPr>
          <a:xfrm>
            <a:off x="-1" y="0"/>
            <a:ext cx="20104101" cy="7407276"/>
          </a:xfrm>
          <a:prstGeom prst="rect">
            <a:avLst/>
          </a:prstGeom>
          <a:noFill/>
          <a:ln>
            <a:noFill/>
          </a:ln>
        </p:spPr>
      </p:pic>
      <p:sp>
        <p:nvSpPr>
          <p:cNvPr id="82" name="Google Shape;82;p16"/>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 name="Google Shape;83;p16"/>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4" name="Google Shape;84;p16"/>
          <p:cNvGrpSpPr/>
          <p:nvPr/>
        </p:nvGrpSpPr>
        <p:grpSpPr>
          <a:xfrm>
            <a:off x="19131280" y="10355374"/>
            <a:ext cx="445703" cy="598161"/>
            <a:chOff x="18406074" y="10234089"/>
            <a:chExt cx="445703" cy="598161"/>
          </a:xfrm>
        </p:grpSpPr>
        <p:sp>
          <p:nvSpPr>
            <p:cNvPr id="85" name="Google Shape;85;p16"/>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6" name="Google Shape;86;p16"/>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87" name="Google Shape;87;p16"/>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88" name="Google Shape;88;p16"/>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89" name="Google Shape;89;p16"/>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90" name="Google Shape;90;p16"/>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eño personalizado">
  <p:cSld name="1_Diseño personalizado">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b="0" l="0" r="0" t="0"/>
          <a:stretch/>
        </p:blipFill>
        <p:spPr>
          <a:xfrm>
            <a:off x="-1" y="-22225"/>
            <a:ext cx="20112123" cy="7534688"/>
          </a:xfrm>
          <a:prstGeom prst="rect">
            <a:avLst/>
          </a:prstGeom>
          <a:noFill/>
          <a:ln>
            <a:noFill/>
          </a:ln>
        </p:spPr>
      </p:pic>
      <p:sp>
        <p:nvSpPr>
          <p:cNvPr id="93" name="Google Shape;93;p17"/>
          <p:cNvSpPr/>
          <p:nvPr/>
        </p:nvSpPr>
        <p:spPr>
          <a:xfrm>
            <a:off x="16958625" y="10426287"/>
            <a:ext cx="1618615" cy="525145"/>
          </a:xfrm>
          <a:custGeom>
            <a:rect b="b" l="l" r="r" t="t"/>
            <a:pathLst>
              <a:path extrusionOk="0" h="525145" w="161861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extrusionOk="0" h="525145" w="161861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extrusionOk="0" h="525145" w="161861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extrusionOk="0" h="525145" w="161861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7"/>
          <p:cNvSpPr/>
          <p:nvPr/>
        </p:nvSpPr>
        <p:spPr>
          <a:xfrm>
            <a:off x="18689266" y="10470436"/>
            <a:ext cx="388620" cy="482600"/>
          </a:xfrm>
          <a:custGeom>
            <a:rect b="b" l="l" r="r" t="t"/>
            <a:pathLst>
              <a:path extrusionOk="0" h="482600" w="388619">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5" name="Google Shape;95;p17"/>
          <p:cNvGrpSpPr/>
          <p:nvPr/>
        </p:nvGrpSpPr>
        <p:grpSpPr>
          <a:xfrm>
            <a:off x="19131280" y="10355374"/>
            <a:ext cx="445703" cy="598161"/>
            <a:chOff x="18406074" y="10234089"/>
            <a:chExt cx="445703" cy="598161"/>
          </a:xfrm>
        </p:grpSpPr>
        <p:sp>
          <p:nvSpPr>
            <p:cNvPr id="96" name="Google Shape;96;p17"/>
            <p:cNvSpPr/>
            <p:nvPr/>
          </p:nvSpPr>
          <p:spPr>
            <a:xfrm>
              <a:off x="18406074" y="10341395"/>
              <a:ext cx="376555" cy="490855"/>
            </a:xfrm>
            <a:custGeom>
              <a:rect b="b" l="l" r="r" t="t"/>
              <a:pathLst>
                <a:path extrusionOk="0" h="490854" w="376555">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 name="Google Shape;97;p17"/>
            <p:cNvPicPr preferRelativeResize="0"/>
            <p:nvPr/>
          </p:nvPicPr>
          <p:blipFill rotWithShape="1">
            <a:blip r:embed="rId3">
              <a:alphaModFix/>
            </a:blip>
            <a:srcRect b="0" l="0" r="0" t="0"/>
            <a:stretch/>
          </p:blipFill>
          <p:spPr>
            <a:xfrm>
              <a:off x="18739823" y="10234089"/>
              <a:ext cx="111954" cy="111944"/>
            </a:xfrm>
            <a:prstGeom prst="rect">
              <a:avLst/>
            </a:prstGeom>
            <a:noFill/>
            <a:ln>
              <a:noFill/>
            </a:ln>
          </p:spPr>
        </p:pic>
      </p:grpSp>
      <p:pic>
        <p:nvPicPr>
          <p:cNvPr id="98" name="Google Shape;98;p17"/>
          <p:cNvPicPr preferRelativeResize="0"/>
          <p:nvPr/>
        </p:nvPicPr>
        <p:blipFill rotWithShape="1">
          <a:blip r:embed="rId4">
            <a:alphaModFix/>
          </a:blip>
          <a:srcRect b="0" l="0" r="0" t="0"/>
          <a:stretch/>
        </p:blipFill>
        <p:spPr>
          <a:xfrm>
            <a:off x="12325995" y="10351817"/>
            <a:ext cx="4224383" cy="833510"/>
          </a:xfrm>
          <a:prstGeom prst="rect">
            <a:avLst/>
          </a:prstGeom>
          <a:noFill/>
          <a:ln>
            <a:noFill/>
          </a:ln>
        </p:spPr>
      </p:pic>
      <p:sp>
        <p:nvSpPr>
          <p:cNvPr id="99" name="Google Shape;99;p17"/>
          <p:cNvSpPr txBox="1"/>
          <p:nvPr>
            <p:ph type="title"/>
          </p:nvPr>
        </p:nvSpPr>
        <p:spPr>
          <a:xfrm>
            <a:off x="1321990" y="8235994"/>
            <a:ext cx="6048240" cy="2324921"/>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0" name="Google Shape;100;p17"/>
          <p:cNvCxnSpPr/>
          <p:nvPr/>
        </p:nvCxnSpPr>
        <p:spPr>
          <a:xfrm>
            <a:off x="7842250" y="7864475"/>
            <a:ext cx="0" cy="2696441"/>
          </a:xfrm>
          <a:prstGeom prst="straightConnector1">
            <a:avLst/>
          </a:prstGeom>
          <a:noFill/>
          <a:ln cap="flat" cmpd="sng" w="76200">
            <a:solidFill>
              <a:schemeClr val="dk1"/>
            </a:solidFill>
            <a:prstDash val="solid"/>
            <a:round/>
            <a:headEnd len="sm" w="sm" type="none"/>
            <a:tailEnd len="sm" w="sm" type="none"/>
          </a:ln>
        </p:spPr>
      </p:cxnSp>
      <p:sp>
        <p:nvSpPr>
          <p:cNvPr id="101" name="Google Shape;101;p17"/>
          <p:cNvSpPr txBox="1"/>
          <p:nvPr>
            <p:ph idx="1" type="body"/>
          </p:nvPr>
        </p:nvSpPr>
        <p:spPr>
          <a:xfrm>
            <a:off x="8314271" y="8170445"/>
            <a:ext cx="11193563" cy="190383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80393" y="2411901"/>
            <a:ext cx="3956050" cy="1331595"/>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85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1005205" y="2601150"/>
            <a:ext cx="18093690" cy="7464171"/>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10"/>
          <p:cNvSpPr txBox="1"/>
          <p:nvPr>
            <p:ph idx="11" type="ftr"/>
          </p:nvPr>
        </p:nvSpPr>
        <p:spPr>
          <a:xfrm>
            <a:off x="6835394" y="10517696"/>
            <a:ext cx="6433312" cy="565467"/>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0" type="dt"/>
          </p:nvPr>
        </p:nvSpPr>
        <p:spPr>
          <a:xfrm>
            <a:off x="1005205" y="10517696"/>
            <a:ext cx="4623943" cy="56546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14474953" y="10517696"/>
            <a:ext cx="4623943" cy="56546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idx="1" type="body"/>
          </p:nvPr>
        </p:nvSpPr>
        <p:spPr>
          <a:xfrm>
            <a:off x="5440050" y="6261801"/>
            <a:ext cx="10056000" cy="11544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1200"/>
              </a:spcBef>
              <a:spcAft>
                <a:spcPts val="0"/>
              </a:spcAft>
              <a:buClr>
                <a:schemeClr val="dk1"/>
              </a:buClr>
              <a:buSzPts val="7740"/>
              <a:buFont typeface="Arial"/>
              <a:buNone/>
            </a:pPr>
            <a:r>
              <a:rPr lang="es-ES" sz="7500">
                <a:solidFill>
                  <a:srgbClr val="5EF1C7"/>
                </a:solidFill>
              </a:rPr>
              <a:t>perfulandia</a:t>
            </a:r>
            <a:endParaRPr sz="4300"/>
          </a:p>
        </p:txBody>
      </p:sp>
      <p:sp>
        <p:nvSpPr>
          <p:cNvPr id="107" name="Google Shape;107;p1"/>
          <p:cNvSpPr txBox="1"/>
          <p:nvPr>
            <p:ph idx="2" type="body"/>
          </p:nvPr>
        </p:nvSpPr>
        <p:spPr>
          <a:xfrm>
            <a:off x="4205547" y="4313971"/>
            <a:ext cx="12525000" cy="18471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ES"/>
              <a:t>DESARROLLO FULLSTACK</a:t>
            </a:r>
            <a:endParaRPr/>
          </a:p>
          <a:p>
            <a:pPr indent="0" lvl="0" marL="0" rtl="0" algn="ctr">
              <a:lnSpc>
                <a:spcPct val="100000"/>
              </a:lnSpc>
              <a:spcBef>
                <a:spcPts val="0"/>
              </a:spcBef>
              <a:spcAft>
                <a:spcPts val="0"/>
              </a:spcAft>
              <a:buSzPts val="1400"/>
              <a:buNone/>
            </a:pPr>
            <a:r>
              <a:rPr lang="es-ES">
                <a:latin typeface="Arial"/>
                <a:ea typeface="Arial"/>
                <a:cs typeface="Arial"/>
                <a:sym typeface="Arial"/>
              </a:rPr>
              <a:t>Experiencia </a:t>
            </a:r>
            <a:r>
              <a:rPr lang="es-ES"/>
              <a:t>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g33d7305f37d_0_24"/>
          <p:cNvPicPr preferRelativeResize="0"/>
          <p:nvPr/>
        </p:nvPicPr>
        <p:blipFill rotWithShape="1">
          <a:blip r:embed="rId3">
            <a:alphaModFix/>
          </a:blip>
          <a:srcRect b="0" l="0" r="0" t="0"/>
          <a:stretch/>
        </p:blipFill>
        <p:spPr>
          <a:xfrm>
            <a:off x="0" y="437000"/>
            <a:ext cx="12226550" cy="1605225"/>
          </a:xfrm>
          <a:prstGeom prst="rect">
            <a:avLst/>
          </a:prstGeom>
          <a:noFill/>
          <a:ln>
            <a:noFill/>
          </a:ln>
        </p:spPr>
      </p:pic>
      <p:sp>
        <p:nvSpPr>
          <p:cNvPr id="175" name="Google Shape;175;g33d7305f37d_0_24"/>
          <p:cNvSpPr txBox="1"/>
          <p:nvPr>
            <p:ph idx="1" type="body"/>
          </p:nvPr>
        </p:nvSpPr>
        <p:spPr>
          <a:xfrm>
            <a:off x="265850" y="838700"/>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Integración y Comunicación RESTful!</a:t>
            </a:r>
            <a:endParaRPr sz="4400"/>
          </a:p>
        </p:txBody>
      </p:sp>
      <p:pic>
        <p:nvPicPr>
          <p:cNvPr id="176" name="Google Shape;176;g33d7305f37d_0_24"/>
          <p:cNvPicPr preferRelativeResize="0"/>
          <p:nvPr/>
        </p:nvPicPr>
        <p:blipFill rotWithShape="1">
          <a:blip r:embed="rId4">
            <a:alphaModFix/>
          </a:blip>
          <a:srcRect b="5763" l="0" r="23658" t="17596"/>
          <a:stretch/>
        </p:blipFill>
        <p:spPr>
          <a:xfrm>
            <a:off x="-31737" y="2042225"/>
            <a:ext cx="11570975" cy="8445373"/>
          </a:xfrm>
          <a:prstGeom prst="rect">
            <a:avLst/>
          </a:prstGeom>
          <a:noFill/>
          <a:ln>
            <a:noFill/>
          </a:ln>
        </p:spPr>
      </p:pic>
      <p:sp>
        <p:nvSpPr>
          <p:cNvPr id="177" name="Google Shape;177;g33d7305f37d_0_24"/>
          <p:cNvSpPr txBox="1"/>
          <p:nvPr/>
        </p:nvSpPr>
        <p:spPr>
          <a:xfrm>
            <a:off x="12434050" y="3156550"/>
            <a:ext cx="54030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700"/>
              <a:t>La integración entre componentes se realizó mediante endpoints RESTful, garantizando una comunicación clara entre servicios. Se usó MockMvc para simular peticiones HTTP y validar respuestas. Las pruebas incluyeron operaciones como listar, crear y consultar recursos. La estructura REST permitió una interacción estándar y eficiente. Los servicios fueron validados con herramientas como Swagger UI y JUnit.</a:t>
            </a:r>
            <a:endParaRPr sz="2700"/>
          </a:p>
        </p:txBody>
      </p:sp>
      <p:pic>
        <p:nvPicPr>
          <p:cNvPr id="178" name="Google Shape;178;g33d7305f37d_0_24"/>
          <p:cNvPicPr preferRelativeResize="0"/>
          <p:nvPr/>
        </p:nvPicPr>
        <p:blipFill>
          <a:blip r:embed="rId5">
            <a:alphaModFix/>
          </a:blip>
          <a:stretch>
            <a:fillRect/>
          </a:stretch>
        </p:blipFill>
        <p:spPr>
          <a:xfrm>
            <a:off x="12226553" y="953975"/>
            <a:ext cx="3662800" cy="208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33d7305f37d_0_19"/>
          <p:cNvPicPr preferRelativeResize="0"/>
          <p:nvPr/>
        </p:nvPicPr>
        <p:blipFill rotWithShape="1">
          <a:blip r:embed="rId3">
            <a:alphaModFix/>
          </a:blip>
          <a:srcRect b="0" l="0" r="0" t="0"/>
          <a:stretch/>
        </p:blipFill>
        <p:spPr>
          <a:xfrm>
            <a:off x="0" y="437000"/>
            <a:ext cx="5980475" cy="1605225"/>
          </a:xfrm>
          <a:prstGeom prst="rect">
            <a:avLst/>
          </a:prstGeom>
          <a:noFill/>
          <a:ln>
            <a:noFill/>
          </a:ln>
        </p:spPr>
      </p:pic>
      <p:sp>
        <p:nvSpPr>
          <p:cNvPr id="184" name="Google Shape;184;g33d7305f37d_0_19"/>
          <p:cNvSpPr txBox="1"/>
          <p:nvPr>
            <p:ph idx="1" type="body"/>
          </p:nvPr>
        </p:nvSpPr>
        <p:spPr>
          <a:xfrm>
            <a:off x="265850" y="838700"/>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Pruebas Unitarias</a:t>
            </a:r>
            <a:endParaRPr sz="4400"/>
          </a:p>
        </p:txBody>
      </p:sp>
      <p:sp>
        <p:nvSpPr>
          <p:cNvPr id="185" name="Google Shape;185;g33d7305f37d_0_19"/>
          <p:cNvSpPr txBox="1"/>
          <p:nvPr/>
        </p:nvSpPr>
        <p:spPr>
          <a:xfrm>
            <a:off x="6557350" y="631150"/>
            <a:ext cx="107946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300"/>
              <a:t>Se implementaron pruebas unitarias para validar el comportamiento de los componentes individuales, especialmente los controladores REST. Se utilizó JUnit 5 junto a Mockito y MockMvc para aislar la lógica y simular respuestas. Las pruebas cubrieron operaciones como listar usuarios, crear pedidos y manejar errores. Esto permitió detectar fallos de forma anticipada y mejorar la confiabilidad del sistema.</a:t>
            </a:r>
            <a:endParaRPr sz="2300"/>
          </a:p>
        </p:txBody>
      </p:sp>
      <p:pic>
        <p:nvPicPr>
          <p:cNvPr id="186" name="Google Shape;186;g33d7305f37d_0_19"/>
          <p:cNvPicPr preferRelativeResize="0"/>
          <p:nvPr/>
        </p:nvPicPr>
        <p:blipFill rotWithShape="1">
          <a:blip r:embed="rId4">
            <a:alphaModFix/>
          </a:blip>
          <a:srcRect b="8298" l="0" r="0" t="0"/>
          <a:stretch/>
        </p:blipFill>
        <p:spPr>
          <a:xfrm>
            <a:off x="265850" y="2994600"/>
            <a:ext cx="7313051" cy="7395249"/>
          </a:xfrm>
          <a:prstGeom prst="rect">
            <a:avLst/>
          </a:prstGeom>
          <a:noFill/>
          <a:ln>
            <a:noFill/>
          </a:ln>
        </p:spPr>
      </p:pic>
      <p:pic>
        <p:nvPicPr>
          <p:cNvPr id="187" name="Google Shape;187;g33d7305f37d_0_19"/>
          <p:cNvPicPr preferRelativeResize="0"/>
          <p:nvPr/>
        </p:nvPicPr>
        <p:blipFill>
          <a:blip r:embed="rId5">
            <a:alphaModFix/>
          </a:blip>
          <a:stretch>
            <a:fillRect/>
          </a:stretch>
        </p:blipFill>
        <p:spPr>
          <a:xfrm>
            <a:off x="8552061" y="5492075"/>
            <a:ext cx="7648575" cy="2400300"/>
          </a:xfrm>
          <a:prstGeom prst="rect">
            <a:avLst/>
          </a:prstGeom>
          <a:noFill/>
          <a:ln>
            <a:noFill/>
          </a:ln>
        </p:spPr>
      </p:pic>
      <p:sp>
        <p:nvSpPr>
          <p:cNvPr id="188" name="Google Shape;188;g33d7305f37d_0_19"/>
          <p:cNvSpPr txBox="1"/>
          <p:nvPr/>
        </p:nvSpPr>
        <p:spPr>
          <a:xfrm>
            <a:off x="8467150" y="4500250"/>
            <a:ext cx="5232600" cy="554100"/>
          </a:xfrm>
          <a:prstGeom prst="rect">
            <a:avLst/>
          </a:prstGeom>
          <a:noFill/>
          <a:ln>
            <a:noFill/>
          </a:ln>
        </p:spPr>
        <p:txBody>
          <a:bodyPr anchorCtr="0" anchor="t" bIns="91425" lIns="91425" spcFirstLastPara="1" rIns="91425" wrap="square" tIns="91425">
            <a:spAutoFit/>
          </a:bodyPr>
          <a:lstStyle/>
          <a:p>
            <a:pPr indent="0" lvl="0" marL="0" rtl="0" algn="just">
              <a:spcBef>
                <a:spcPts val="1200"/>
              </a:spcBef>
              <a:spcAft>
                <a:spcPts val="1200"/>
              </a:spcAft>
              <a:buNone/>
            </a:pPr>
            <a:r>
              <a:rPr b="1" lang="es-ES" sz="2400">
                <a:solidFill>
                  <a:schemeClr val="dk1"/>
                </a:solidFill>
                <a:latin typeface="Calibri"/>
                <a:ea typeface="Calibri"/>
                <a:cs typeface="Calibri"/>
                <a:sym typeface="Calibri"/>
              </a:rPr>
              <a:t>Prueba:</a:t>
            </a:r>
            <a:r>
              <a:rPr lang="es-ES" sz="2200">
                <a:solidFill>
                  <a:schemeClr val="dk1"/>
                </a:solidFill>
                <a:latin typeface="Calibri"/>
                <a:ea typeface="Calibri"/>
                <a:cs typeface="Calibri"/>
                <a:sym typeface="Calibri"/>
              </a:rPr>
              <a:t> findAllTest del Servicio de Usuario</a:t>
            </a:r>
            <a:endParaRPr sz="2200">
              <a:solidFill>
                <a:schemeClr val="dk1"/>
              </a:solidFill>
              <a:latin typeface="Calibri"/>
              <a:ea typeface="Calibri"/>
              <a:cs typeface="Calibri"/>
              <a:sym typeface="Calibri"/>
            </a:endParaRPr>
          </a:p>
        </p:txBody>
      </p:sp>
      <p:sp>
        <p:nvSpPr>
          <p:cNvPr id="189" name="Google Shape;189;g33d7305f37d_0_19"/>
          <p:cNvSpPr txBox="1"/>
          <p:nvPr/>
        </p:nvSpPr>
        <p:spPr>
          <a:xfrm>
            <a:off x="8467138" y="8038500"/>
            <a:ext cx="7990800" cy="1600800"/>
          </a:xfrm>
          <a:prstGeom prst="rect">
            <a:avLst/>
          </a:prstGeom>
          <a:noFill/>
          <a:ln>
            <a:noFill/>
          </a:ln>
        </p:spPr>
        <p:txBody>
          <a:bodyPr anchorCtr="0" anchor="t" bIns="91425" lIns="91425" spcFirstLastPara="1" rIns="91425" wrap="square" tIns="91425">
            <a:spAutoFit/>
          </a:bodyPr>
          <a:lstStyle/>
          <a:p>
            <a:pPr indent="0" lvl="0" marL="0" rtl="0" algn="just">
              <a:spcBef>
                <a:spcPts val="1200"/>
              </a:spcBef>
              <a:spcAft>
                <a:spcPts val="1200"/>
              </a:spcAft>
              <a:buNone/>
            </a:pPr>
            <a:r>
              <a:rPr lang="es-ES" sz="2300">
                <a:solidFill>
                  <a:schemeClr val="dk1"/>
                </a:solidFill>
                <a:latin typeface="Calibri"/>
                <a:ea typeface="Calibri"/>
                <a:cs typeface="Calibri"/>
                <a:sym typeface="Calibri"/>
              </a:rPr>
              <a:t>Esta prueba unitaria valida el correcto funcionamiento del método findAll() del servicio UsuarioServiceImpl, que es responsable de retornar todos los usuarios registrados en la base de datos (simulada).</a:t>
            </a:r>
            <a:endParaRPr sz="23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33d7305f37d_0_60"/>
          <p:cNvPicPr preferRelativeResize="0"/>
          <p:nvPr/>
        </p:nvPicPr>
        <p:blipFill rotWithShape="1">
          <a:blip r:embed="rId3">
            <a:alphaModFix/>
          </a:blip>
          <a:srcRect b="0" l="0" r="0" t="0"/>
          <a:stretch/>
        </p:blipFill>
        <p:spPr>
          <a:xfrm>
            <a:off x="0" y="437000"/>
            <a:ext cx="12849075" cy="2268950"/>
          </a:xfrm>
          <a:prstGeom prst="rect">
            <a:avLst/>
          </a:prstGeom>
          <a:noFill/>
          <a:ln>
            <a:noFill/>
          </a:ln>
        </p:spPr>
      </p:pic>
      <p:sp>
        <p:nvSpPr>
          <p:cNvPr id="195" name="Google Shape;195;g33d7305f37d_0_60"/>
          <p:cNvSpPr txBox="1"/>
          <p:nvPr>
            <p:ph idx="1" type="body"/>
          </p:nvPr>
        </p:nvSpPr>
        <p:spPr>
          <a:xfrm>
            <a:off x="265850" y="838700"/>
            <a:ext cx="10975800" cy="1354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Resultados de Pruebas y Aseguramiento de Calidad</a:t>
            </a:r>
            <a:endParaRPr sz="4400"/>
          </a:p>
        </p:txBody>
      </p:sp>
      <p:pic>
        <p:nvPicPr>
          <p:cNvPr id="196" name="Google Shape;196;g33d7305f37d_0_60"/>
          <p:cNvPicPr preferRelativeResize="0"/>
          <p:nvPr/>
        </p:nvPicPr>
        <p:blipFill>
          <a:blip r:embed="rId4">
            <a:alphaModFix/>
          </a:blip>
          <a:stretch>
            <a:fillRect/>
          </a:stretch>
        </p:blipFill>
        <p:spPr>
          <a:xfrm>
            <a:off x="13956208" y="437000"/>
            <a:ext cx="4944667" cy="9814425"/>
          </a:xfrm>
          <a:prstGeom prst="rect">
            <a:avLst/>
          </a:prstGeom>
          <a:noFill/>
          <a:ln>
            <a:noFill/>
          </a:ln>
        </p:spPr>
      </p:pic>
      <p:sp>
        <p:nvSpPr>
          <p:cNvPr id="197" name="Google Shape;197;g33d7305f37d_0_60"/>
          <p:cNvSpPr txBox="1"/>
          <p:nvPr/>
        </p:nvSpPr>
        <p:spPr>
          <a:xfrm>
            <a:off x="725725" y="3157325"/>
            <a:ext cx="4944600" cy="720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ES" sz="2500"/>
              <a:t>Los resultados de las pruebas confirmaron el correcto funcionamiento de los microservicios. Todas las pruebas unitarias e integraciones clave fueron exitosas, sin errores. Se verificó que los endpoints respondieran con los códigos HTTP esperados, incluyendo errores como 404 cuando un recurso no existía. Esto aseguró la calidad del sistema antes del despliegue. Además, se aplicaron buenas prácticas de validación y manejo de excepciones.</a:t>
            </a:r>
            <a:endParaRPr sz="2500"/>
          </a:p>
        </p:txBody>
      </p:sp>
      <p:pic>
        <p:nvPicPr>
          <p:cNvPr id="198" name="Google Shape;198;g33d7305f37d_0_60"/>
          <p:cNvPicPr preferRelativeResize="0"/>
          <p:nvPr/>
        </p:nvPicPr>
        <p:blipFill rotWithShape="1">
          <a:blip r:embed="rId5">
            <a:alphaModFix/>
          </a:blip>
          <a:srcRect b="6802" l="0" r="0" t="-3560"/>
          <a:stretch/>
        </p:blipFill>
        <p:spPr>
          <a:xfrm>
            <a:off x="5670325" y="1477331"/>
            <a:ext cx="7178751" cy="95137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33d7305f37d_0_55"/>
          <p:cNvPicPr preferRelativeResize="0"/>
          <p:nvPr/>
        </p:nvPicPr>
        <p:blipFill rotWithShape="1">
          <a:blip r:embed="rId3">
            <a:alphaModFix/>
          </a:blip>
          <a:srcRect b="0" l="0" r="0" t="0"/>
          <a:stretch/>
        </p:blipFill>
        <p:spPr>
          <a:xfrm>
            <a:off x="0" y="437000"/>
            <a:ext cx="7828650" cy="1605225"/>
          </a:xfrm>
          <a:prstGeom prst="rect">
            <a:avLst/>
          </a:prstGeom>
          <a:noFill/>
          <a:ln>
            <a:noFill/>
          </a:ln>
        </p:spPr>
      </p:pic>
      <p:sp>
        <p:nvSpPr>
          <p:cNvPr id="204" name="Google Shape;204;g33d7305f37d_0_55"/>
          <p:cNvSpPr txBox="1"/>
          <p:nvPr>
            <p:ph idx="1" type="body"/>
          </p:nvPr>
        </p:nvSpPr>
        <p:spPr>
          <a:xfrm>
            <a:off x="265850" y="838700"/>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Documentación Técnica</a:t>
            </a:r>
            <a:endParaRPr sz="4400"/>
          </a:p>
        </p:txBody>
      </p:sp>
      <p:sp>
        <p:nvSpPr>
          <p:cNvPr id="205" name="Google Shape;205;g33d7305f37d_0_55"/>
          <p:cNvSpPr txBox="1"/>
          <p:nvPr/>
        </p:nvSpPr>
        <p:spPr>
          <a:xfrm>
            <a:off x="7438575" y="437000"/>
            <a:ext cx="12273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400"/>
              <a:t>La documentación técnica del proyecto se realizó utilizando OpenAPI Specification mediante Swagger UI. Esto permitió visualizar, probar e interactuar con los endpoints REST directamente desde el navegador. Los desarrolladores pudieron verificar el comportamiento esperado de los servicios. La herramienta generó documentación automática basada en el código. Esto facilitó la validación de funcionalidades y mejoró la comprensión de la API.</a:t>
            </a:r>
            <a:endParaRPr sz="2400"/>
          </a:p>
          <a:p>
            <a:pPr indent="0" lvl="0" marL="0" rtl="0" algn="l">
              <a:spcBef>
                <a:spcPts val="0"/>
              </a:spcBef>
              <a:spcAft>
                <a:spcPts val="0"/>
              </a:spcAft>
              <a:buNone/>
            </a:pPr>
            <a:r>
              <a:t/>
            </a:r>
            <a:endParaRPr sz="2400"/>
          </a:p>
        </p:txBody>
      </p:sp>
      <p:pic>
        <p:nvPicPr>
          <p:cNvPr id="206" name="Google Shape;206;g33d7305f37d_0_55"/>
          <p:cNvPicPr preferRelativeResize="0"/>
          <p:nvPr/>
        </p:nvPicPr>
        <p:blipFill rotWithShape="1">
          <a:blip r:embed="rId4">
            <a:alphaModFix/>
          </a:blip>
          <a:srcRect b="7998" l="0" r="0" t="8424"/>
          <a:stretch/>
        </p:blipFill>
        <p:spPr>
          <a:xfrm>
            <a:off x="-161950" y="2753950"/>
            <a:ext cx="20104100" cy="7892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g33d7305f37d_0_50"/>
          <p:cNvPicPr preferRelativeResize="0"/>
          <p:nvPr/>
        </p:nvPicPr>
        <p:blipFill rotWithShape="1">
          <a:blip r:embed="rId3">
            <a:alphaModFix/>
          </a:blip>
          <a:srcRect b="0" l="0" r="0" t="0"/>
          <a:stretch/>
        </p:blipFill>
        <p:spPr>
          <a:xfrm>
            <a:off x="0" y="437000"/>
            <a:ext cx="8350250" cy="1605225"/>
          </a:xfrm>
          <a:prstGeom prst="rect">
            <a:avLst/>
          </a:prstGeom>
          <a:noFill/>
          <a:ln>
            <a:noFill/>
          </a:ln>
        </p:spPr>
      </p:pic>
      <p:sp>
        <p:nvSpPr>
          <p:cNvPr id="212" name="Google Shape;212;g33d7305f37d_0_50"/>
          <p:cNvSpPr txBox="1"/>
          <p:nvPr>
            <p:ph idx="1" type="body"/>
          </p:nvPr>
        </p:nvSpPr>
        <p:spPr>
          <a:xfrm>
            <a:off x="265850" y="838700"/>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Consideraciones Éticas.</a:t>
            </a:r>
            <a:endParaRPr sz="4400"/>
          </a:p>
        </p:txBody>
      </p:sp>
      <p:sp>
        <p:nvSpPr>
          <p:cNvPr id="213" name="Google Shape;213;g33d7305f37d_0_50"/>
          <p:cNvSpPr txBox="1"/>
          <p:nvPr/>
        </p:nvSpPr>
        <p:spPr>
          <a:xfrm>
            <a:off x="694650" y="2324163"/>
            <a:ext cx="5468700" cy="522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ES" sz="2400"/>
              <a:t>Durante el desarrollo del proyecto se tomaron en cuenta principios éticos clave. Se protegió la privacidad de los usuarios mediante autenticación segura con Amazon Cognito. Se garantizó la transparencia utilizando documentación clara con Swagger. También se aplicaron buenas prácticas para evitar errores críticos en producción. Estas decisiones promovieron un desarrollo responsable y confiable.</a:t>
            </a:r>
            <a:endParaRPr sz="2400"/>
          </a:p>
        </p:txBody>
      </p:sp>
      <p:pic>
        <p:nvPicPr>
          <p:cNvPr id="214" name="Google Shape;214;g33d7305f37d_0_50"/>
          <p:cNvPicPr preferRelativeResize="0"/>
          <p:nvPr/>
        </p:nvPicPr>
        <p:blipFill rotWithShape="1">
          <a:blip r:embed="rId4">
            <a:alphaModFix/>
          </a:blip>
          <a:srcRect b="6611" l="0" r="0" t="0"/>
          <a:stretch/>
        </p:blipFill>
        <p:spPr>
          <a:xfrm>
            <a:off x="6604000" y="528125"/>
            <a:ext cx="13380349" cy="9907824"/>
          </a:xfrm>
          <a:prstGeom prst="rect">
            <a:avLst/>
          </a:prstGeom>
          <a:noFill/>
          <a:ln>
            <a:noFill/>
          </a:ln>
        </p:spPr>
      </p:pic>
      <p:pic>
        <p:nvPicPr>
          <p:cNvPr id="215" name="Google Shape;215;g33d7305f37d_0_50"/>
          <p:cNvPicPr preferRelativeResize="0"/>
          <p:nvPr/>
        </p:nvPicPr>
        <p:blipFill>
          <a:blip r:embed="rId5">
            <a:alphaModFix/>
          </a:blip>
          <a:stretch>
            <a:fillRect/>
          </a:stretch>
        </p:blipFill>
        <p:spPr>
          <a:xfrm>
            <a:off x="6275625" y="6992431"/>
            <a:ext cx="5294975" cy="317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33d7305f37d_0_99"/>
          <p:cNvPicPr preferRelativeResize="0"/>
          <p:nvPr/>
        </p:nvPicPr>
        <p:blipFill rotWithShape="1">
          <a:blip r:embed="rId3">
            <a:alphaModFix/>
          </a:blip>
          <a:srcRect b="0" l="0" r="0" t="0"/>
          <a:stretch/>
        </p:blipFill>
        <p:spPr>
          <a:xfrm>
            <a:off x="0" y="437000"/>
            <a:ext cx="6105075" cy="1605225"/>
          </a:xfrm>
          <a:prstGeom prst="rect">
            <a:avLst/>
          </a:prstGeom>
          <a:noFill/>
          <a:ln>
            <a:noFill/>
          </a:ln>
        </p:spPr>
      </p:pic>
      <p:sp>
        <p:nvSpPr>
          <p:cNvPr id="221" name="Google Shape;221;g33d7305f37d_0_99"/>
          <p:cNvSpPr txBox="1"/>
          <p:nvPr>
            <p:ph idx="1" type="body"/>
          </p:nvPr>
        </p:nvSpPr>
        <p:spPr>
          <a:xfrm>
            <a:off x="628725" y="764863"/>
            <a:ext cx="10975800" cy="754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900"/>
              <a:t>Conclusión</a:t>
            </a:r>
            <a:endParaRPr sz="5100"/>
          </a:p>
        </p:txBody>
      </p:sp>
      <p:pic>
        <p:nvPicPr>
          <p:cNvPr id="222" name="Google Shape;222;g33d7305f37d_0_99"/>
          <p:cNvPicPr preferRelativeResize="0"/>
          <p:nvPr/>
        </p:nvPicPr>
        <p:blipFill rotWithShape="1">
          <a:blip r:embed="rId4">
            <a:alphaModFix/>
          </a:blip>
          <a:srcRect b="9513" l="0" r="0" t="6218"/>
          <a:stretch/>
        </p:blipFill>
        <p:spPr>
          <a:xfrm>
            <a:off x="1263725" y="1732650"/>
            <a:ext cx="18341699" cy="8799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9"/>
          <p:cNvSpPr txBox="1"/>
          <p:nvPr>
            <p:ph idx="1" type="body"/>
          </p:nvPr>
        </p:nvSpPr>
        <p:spPr>
          <a:xfrm>
            <a:off x="5143452" y="6428806"/>
            <a:ext cx="10649100" cy="923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chemeClr val="dk1"/>
              </a:buClr>
              <a:buSzPts val="1400"/>
              <a:buFont typeface="Arial"/>
              <a:buNone/>
            </a:pPr>
            <a:r>
              <a:rPr lang="es-ES" sz="6000">
                <a:solidFill>
                  <a:schemeClr val="lt1"/>
                </a:solidFill>
              </a:rPr>
              <a:t>Examen:</a:t>
            </a:r>
            <a:r>
              <a:rPr lang="es-ES" sz="6000">
                <a:solidFill>
                  <a:schemeClr val="lt1"/>
                </a:solidFill>
              </a:rPr>
              <a:t> perfulandia</a:t>
            </a:r>
            <a:endParaRPr/>
          </a:p>
        </p:txBody>
      </p:sp>
      <p:sp>
        <p:nvSpPr>
          <p:cNvPr id="228" name="Google Shape;228;p9"/>
          <p:cNvSpPr txBox="1"/>
          <p:nvPr>
            <p:ph idx="2" type="body"/>
          </p:nvPr>
        </p:nvSpPr>
        <p:spPr>
          <a:xfrm>
            <a:off x="4205547" y="4313971"/>
            <a:ext cx="12524891" cy="92333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1400"/>
              <a:buNone/>
            </a:pPr>
            <a:r>
              <a:rPr lang="es-ES"/>
              <a:t>Muchas 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idx="1" type="body"/>
          </p:nvPr>
        </p:nvSpPr>
        <p:spPr>
          <a:xfrm>
            <a:off x="537965" y="1078036"/>
            <a:ext cx="4343400" cy="738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a:t>Presentación</a:t>
            </a:r>
            <a:endParaRPr/>
          </a:p>
        </p:txBody>
      </p:sp>
      <p:pic>
        <p:nvPicPr>
          <p:cNvPr id="113" name="Google Shape;113;p2"/>
          <p:cNvPicPr preferRelativeResize="0"/>
          <p:nvPr/>
        </p:nvPicPr>
        <p:blipFill rotWithShape="1">
          <a:blip r:embed="rId3">
            <a:alphaModFix/>
          </a:blip>
          <a:srcRect b="0" l="0" r="0" t="0"/>
          <a:stretch/>
        </p:blipFill>
        <p:spPr>
          <a:xfrm>
            <a:off x="351838" y="6970350"/>
            <a:ext cx="5284175" cy="4021900"/>
          </a:xfrm>
          <a:prstGeom prst="rect">
            <a:avLst/>
          </a:prstGeom>
          <a:noFill/>
          <a:ln>
            <a:noFill/>
          </a:ln>
        </p:spPr>
      </p:pic>
      <p:pic>
        <p:nvPicPr>
          <p:cNvPr id="114" name="Google Shape;114;p2"/>
          <p:cNvPicPr preferRelativeResize="0"/>
          <p:nvPr/>
        </p:nvPicPr>
        <p:blipFill rotWithShape="1">
          <a:blip r:embed="rId4">
            <a:alphaModFix/>
          </a:blip>
          <a:srcRect b="12579" l="0" r="0" t="0"/>
          <a:stretch/>
        </p:blipFill>
        <p:spPr>
          <a:xfrm>
            <a:off x="7760825" y="2452875"/>
            <a:ext cx="11717824" cy="5274850"/>
          </a:xfrm>
          <a:prstGeom prst="rect">
            <a:avLst/>
          </a:prstGeom>
          <a:noFill/>
          <a:ln>
            <a:noFill/>
          </a:ln>
        </p:spPr>
      </p:pic>
      <p:sp>
        <p:nvSpPr>
          <p:cNvPr id="115" name="Google Shape;115;p2"/>
          <p:cNvSpPr txBox="1"/>
          <p:nvPr/>
        </p:nvSpPr>
        <p:spPr>
          <a:xfrm>
            <a:off x="253150" y="2536338"/>
            <a:ext cx="8259000" cy="3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4800">
                <a:latin typeface="Calibri"/>
                <a:ea typeface="Calibri"/>
                <a:cs typeface="Calibri"/>
                <a:sym typeface="Calibri"/>
              </a:rPr>
              <a:t>integrantes :</a:t>
            </a:r>
            <a:endParaRPr b="1" sz="4800">
              <a:latin typeface="Calibri"/>
              <a:ea typeface="Calibri"/>
              <a:cs typeface="Calibri"/>
              <a:sym typeface="Calibri"/>
            </a:endParaRPr>
          </a:p>
          <a:p>
            <a:pPr indent="0" lvl="0" marL="3200400" rtl="0" algn="l">
              <a:spcBef>
                <a:spcPts val="0"/>
              </a:spcBef>
              <a:spcAft>
                <a:spcPts val="0"/>
              </a:spcAft>
              <a:buNone/>
            </a:pPr>
            <a:r>
              <a:rPr lang="es-ES" sz="4800">
                <a:latin typeface="Calibri"/>
                <a:ea typeface="Calibri"/>
                <a:cs typeface="Calibri"/>
                <a:sym typeface="Calibri"/>
              </a:rPr>
              <a:t>Bastian Reyes</a:t>
            </a:r>
            <a:endParaRPr sz="4800">
              <a:latin typeface="Calibri"/>
              <a:ea typeface="Calibri"/>
              <a:cs typeface="Calibri"/>
              <a:sym typeface="Calibri"/>
            </a:endParaRPr>
          </a:p>
          <a:p>
            <a:pPr indent="0" lvl="0" marL="3200400" rtl="0" algn="l">
              <a:spcBef>
                <a:spcPts val="0"/>
              </a:spcBef>
              <a:spcAft>
                <a:spcPts val="0"/>
              </a:spcAft>
              <a:buNone/>
            </a:pPr>
            <a:r>
              <a:rPr lang="es-ES" sz="4800">
                <a:latin typeface="Calibri"/>
                <a:ea typeface="Calibri"/>
                <a:cs typeface="Calibri"/>
                <a:sym typeface="Calibri"/>
              </a:rPr>
              <a:t>Cristian Lizama </a:t>
            </a:r>
            <a:endParaRPr sz="4800">
              <a:latin typeface="Calibri"/>
              <a:ea typeface="Calibri"/>
              <a:cs typeface="Calibri"/>
              <a:sym typeface="Calibri"/>
            </a:endParaRPr>
          </a:p>
          <a:p>
            <a:pPr indent="0" lvl="0" marL="3200400" rtl="0" algn="l">
              <a:spcBef>
                <a:spcPts val="0"/>
              </a:spcBef>
              <a:spcAft>
                <a:spcPts val="0"/>
              </a:spcAft>
              <a:buNone/>
            </a:pPr>
            <a:r>
              <a:rPr lang="es-ES" sz="4800">
                <a:latin typeface="Calibri"/>
                <a:ea typeface="Calibri"/>
                <a:cs typeface="Calibri"/>
                <a:sym typeface="Calibri"/>
              </a:rPr>
              <a:t>Joshua Mardones </a:t>
            </a:r>
            <a:endParaRPr sz="4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671aed738c_0_0"/>
          <p:cNvSpPr txBox="1"/>
          <p:nvPr>
            <p:ph idx="1" type="body"/>
          </p:nvPr>
        </p:nvSpPr>
        <p:spPr>
          <a:xfrm>
            <a:off x="311275" y="1000125"/>
            <a:ext cx="10975800" cy="800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1400"/>
              <a:buFont typeface="Arial"/>
              <a:buNone/>
            </a:pPr>
            <a:r>
              <a:rPr lang="es-ES" sz="5200"/>
              <a:t>Introducción</a:t>
            </a:r>
            <a:endParaRPr sz="5200"/>
          </a:p>
        </p:txBody>
      </p:sp>
      <p:sp>
        <p:nvSpPr>
          <p:cNvPr id="121" name="Google Shape;121;g3671aed738c_0_0"/>
          <p:cNvSpPr txBox="1"/>
          <p:nvPr/>
        </p:nvSpPr>
        <p:spPr>
          <a:xfrm>
            <a:off x="1037550" y="2996475"/>
            <a:ext cx="6437100" cy="708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3200"/>
              <a:t>Perfulandia utilizaba un sistema monolítico que presentaba problemas de escalabilidad y mantenimiento. Ante esto, se decidió migrar a una arquitectura de microservicios. Este cambio permite dividir el sistema en componentes independientes y más manejables. El equipo asumió este desafío como parte de un proceso de transformación digital. El objetivo fue mejorar la eficiencia del sistema y la experiencia del usuario.</a:t>
            </a:r>
            <a:endParaRPr sz="3200"/>
          </a:p>
        </p:txBody>
      </p:sp>
      <p:pic>
        <p:nvPicPr>
          <p:cNvPr id="122" name="Google Shape;122;g3671aed738c_0_0"/>
          <p:cNvPicPr preferRelativeResize="0"/>
          <p:nvPr/>
        </p:nvPicPr>
        <p:blipFill rotWithShape="1">
          <a:blip r:embed="rId3">
            <a:alphaModFix/>
          </a:blip>
          <a:srcRect b="9559" l="0" r="0" t="0"/>
          <a:stretch/>
        </p:blipFill>
        <p:spPr>
          <a:xfrm>
            <a:off x="7357578" y="560275"/>
            <a:ext cx="12555197" cy="964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g3671aed738c_3_10"/>
          <p:cNvPicPr preferRelativeResize="0"/>
          <p:nvPr/>
        </p:nvPicPr>
        <p:blipFill rotWithShape="1">
          <a:blip r:embed="rId3">
            <a:alphaModFix/>
          </a:blip>
          <a:srcRect b="0" l="0" r="0" t="0"/>
          <a:stretch/>
        </p:blipFill>
        <p:spPr>
          <a:xfrm>
            <a:off x="0" y="497050"/>
            <a:ext cx="7329300" cy="1653400"/>
          </a:xfrm>
          <a:prstGeom prst="rect">
            <a:avLst/>
          </a:prstGeom>
          <a:noFill/>
          <a:ln>
            <a:noFill/>
          </a:ln>
        </p:spPr>
      </p:pic>
      <p:sp>
        <p:nvSpPr>
          <p:cNvPr id="128" name="Google Shape;128;g3671aed738c_3_10"/>
          <p:cNvSpPr txBox="1"/>
          <p:nvPr>
            <p:ph idx="1" type="body"/>
          </p:nvPr>
        </p:nvSpPr>
        <p:spPr>
          <a:xfrm>
            <a:off x="241225" y="883275"/>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Clr>
                <a:srgbClr val="000000"/>
              </a:buClr>
              <a:buSzPts val="1400"/>
              <a:buFont typeface="Arial"/>
              <a:buNone/>
            </a:pPr>
            <a:r>
              <a:rPr lang="es-ES" sz="4400"/>
              <a:t>Objetivos del Proyecto:</a:t>
            </a:r>
            <a:endParaRPr sz="4400"/>
          </a:p>
        </p:txBody>
      </p:sp>
      <p:sp>
        <p:nvSpPr>
          <p:cNvPr id="129" name="Google Shape;129;g3671aed738c_3_10"/>
          <p:cNvSpPr txBox="1"/>
          <p:nvPr/>
        </p:nvSpPr>
        <p:spPr>
          <a:xfrm>
            <a:off x="17438525" y="2985525"/>
            <a:ext cx="276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30" name="Google Shape;130;g3671aed738c_3_10"/>
          <p:cNvPicPr preferRelativeResize="0"/>
          <p:nvPr/>
        </p:nvPicPr>
        <p:blipFill rotWithShape="1">
          <a:blip r:embed="rId4">
            <a:alphaModFix/>
          </a:blip>
          <a:srcRect b="8577" l="0" r="0" t="7740"/>
          <a:stretch/>
        </p:blipFill>
        <p:spPr>
          <a:xfrm>
            <a:off x="1542725" y="2041925"/>
            <a:ext cx="17547500" cy="8791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3671aed738c_3_17"/>
          <p:cNvPicPr preferRelativeResize="0"/>
          <p:nvPr/>
        </p:nvPicPr>
        <p:blipFill rotWithShape="1">
          <a:blip r:embed="rId3">
            <a:alphaModFix/>
          </a:blip>
          <a:srcRect b="0" l="0" r="0" t="0"/>
          <a:stretch/>
        </p:blipFill>
        <p:spPr>
          <a:xfrm>
            <a:off x="0" y="497050"/>
            <a:ext cx="9466650" cy="1545175"/>
          </a:xfrm>
          <a:prstGeom prst="rect">
            <a:avLst/>
          </a:prstGeom>
          <a:noFill/>
          <a:ln>
            <a:noFill/>
          </a:ln>
        </p:spPr>
      </p:pic>
      <p:sp>
        <p:nvSpPr>
          <p:cNvPr id="136" name="Google Shape;136;g3671aed738c_3_17"/>
          <p:cNvSpPr txBox="1"/>
          <p:nvPr>
            <p:ph idx="1" type="body"/>
          </p:nvPr>
        </p:nvSpPr>
        <p:spPr>
          <a:xfrm>
            <a:off x="241225" y="883275"/>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Resultados de Aprendizaje</a:t>
            </a:r>
            <a:endParaRPr sz="4400"/>
          </a:p>
        </p:txBody>
      </p:sp>
      <p:pic>
        <p:nvPicPr>
          <p:cNvPr id="137" name="Google Shape;137;g3671aed738c_3_17"/>
          <p:cNvPicPr preferRelativeResize="0"/>
          <p:nvPr/>
        </p:nvPicPr>
        <p:blipFill rotWithShape="1">
          <a:blip r:embed="rId4">
            <a:alphaModFix/>
          </a:blip>
          <a:srcRect b="6314" l="0" r="0" t="0"/>
          <a:stretch/>
        </p:blipFill>
        <p:spPr>
          <a:xfrm>
            <a:off x="8467750" y="1083977"/>
            <a:ext cx="12030624" cy="9523299"/>
          </a:xfrm>
          <a:prstGeom prst="rect">
            <a:avLst/>
          </a:prstGeom>
          <a:noFill/>
          <a:ln>
            <a:noFill/>
          </a:ln>
        </p:spPr>
      </p:pic>
      <p:sp>
        <p:nvSpPr>
          <p:cNvPr id="138" name="Google Shape;138;g3671aed738c_3_17"/>
          <p:cNvSpPr txBox="1"/>
          <p:nvPr/>
        </p:nvSpPr>
        <p:spPr>
          <a:xfrm>
            <a:off x="654700" y="2893025"/>
            <a:ext cx="65058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800"/>
              <a:t>Durante este proyecto fortalecimos nuestras competencias técnicas y de trabajo en equipo. Aprendimos a implementar microservicios usando herramientas como Spring Boot y GitHub. Desarrollamos pruebas automatizadas y documentamos APIs con Swagger. Además, aplicamos principios éticos y buenas prácticas de desarrollo. Esta experiencia consolidó nuestro aprendizaje en entornos reales y colaborativos.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3671aed738c_3_24"/>
          <p:cNvPicPr preferRelativeResize="0"/>
          <p:nvPr/>
        </p:nvPicPr>
        <p:blipFill rotWithShape="1">
          <a:blip r:embed="rId3">
            <a:alphaModFix/>
          </a:blip>
          <a:srcRect b="0" l="0" r="0" t="0"/>
          <a:stretch/>
        </p:blipFill>
        <p:spPr>
          <a:xfrm>
            <a:off x="0" y="497050"/>
            <a:ext cx="7667825" cy="1454975"/>
          </a:xfrm>
          <a:prstGeom prst="rect">
            <a:avLst/>
          </a:prstGeom>
          <a:noFill/>
          <a:ln>
            <a:noFill/>
          </a:ln>
        </p:spPr>
      </p:pic>
      <p:sp>
        <p:nvSpPr>
          <p:cNvPr id="144" name="Google Shape;144;g3671aed738c_3_24"/>
          <p:cNvSpPr txBox="1"/>
          <p:nvPr>
            <p:ph idx="1" type="body"/>
          </p:nvPr>
        </p:nvSpPr>
        <p:spPr>
          <a:xfrm>
            <a:off x="241225" y="883275"/>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Arquitectura General</a:t>
            </a:r>
            <a:endParaRPr sz="4400"/>
          </a:p>
        </p:txBody>
      </p:sp>
      <p:pic>
        <p:nvPicPr>
          <p:cNvPr id="145" name="Google Shape;145;g3671aed738c_3_24"/>
          <p:cNvPicPr preferRelativeResize="0"/>
          <p:nvPr/>
        </p:nvPicPr>
        <p:blipFill>
          <a:blip r:embed="rId4">
            <a:alphaModFix/>
          </a:blip>
          <a:stretch>
            <a:fillRect/>
          </a:stretch>
        </p:blipFill>
        <p:spPr>
          <a:xfrm>
            <a:off x="-124500" y="2144300"/>
            <a:ext cx="10864226" cy="7020750"/>
          </a:xfrm>
          <a:prstGeom prst="rect">
            <a:avLst/>
          </a:prstGeom>
          <a:noFill/>
          <a:ln>
            <a:noFill/>
          </a:ln>
        </p:spPr>
      </p:pic>
      <p:pic>
        <p:nvPicPr>
          <p:cNvPr id="146" name="Google Shape;146;g3671aed738c_3_24"/>
          <p:cNvPicPr preferRelativeResize="0"/>
          <p:nvPr/>
        </p:nvPicPr>
        <p:blipFill>
          <a:blip r:embed="rId5">
            <a:alphaModFix/>
          </a:blip>
          <a:stretch>
            <a:fillRect/>
          </a:stretch>
        </p:blipFill>
        <p:spPr>
          <a:xfrm>
            <a:off x="9113875" y="0"/>
            <a:ext cx="10513002" cy="10548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3671aed738c_3_31"/>
          <p:cNvPicPr preferRelativeResize="0"/>
          <p:nvPr/>
        </p:nvPicPr>
        <p:blipFill rotWithShape="1">
          <a:blip r:embed="rId3">
            <a:alphaModFix/>
          </a:blip>
          <a:srcRect b="0" l="0" r="0" t="0"/>
          <a:stretch/>
        </p:blipFill>
        <p:spPr>
          <a:xfrm>
            <a:off x="0" y="497050"/>
            <a:ext cx="8864875" cy="2435750"/>
          </a:xfrm>
          <a:prstGeom prst="rect">
            <a:avLst/>
          </a:prstGeom>
          <a:noFill/>
          <a:ln>
            <a:noFill/>
          </a:ln>
        </p:spPr>
      </p:pic>
      <p:sp>
        <p:nvSpPr>
          <p:cNvPr id="152" name="Google Shape;152;g3671aed738c_3_31"/>
          <p:cNvSpPr txBox="1"/>
          <p:nvPr>
            <p:ph idx="1" type="body"/>
          </p:nvPr>
        </p:nvSpPr>
        <p:spPr>
          <a:xfrm>
            <a:off x="241225" y="883275"/>
            <a:ext cx="7823400" cy="1354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Herramientas y Frameworks Utilizados</a:t>
            </a:r>
            <a:endParaRPr sz="4400"/>
          </a:p>
        </p:txBody>
      </p:sp>
      <p:pic>
        <p:nvPicPr>
          <p:cNvPr id="153" name="Google Shape;153;g3671aed738c_3_31"/>
          <p:cNvPicPr preferRelativeResize="0"/>
          <p:nvPr/>
        </p:nvPicPr>
        <p:blipFill rotWithShape="1">
          <a:blip r:embed="rId4">
            <a:alphaModFix/>
          </a:blip>
          <a:srcRect b="6882" l="0" r="0" t="13092"/>
          <a:stretch/>
        </p:blipFill>
        <p:spPr>
          <a:xfrm>
            <a:off x="1397475" y="2365625"/>
            <a:ext cx="17477550" cy="861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g3671aed738c_3_38"/>
          <p:cNvPicPr preferRelativeResize="0"/>
          <p:nvPr/>
        </p:nvPicPr>
        <p:blipFill rotWithShape="1">
          <a:blip r:embed="rId3">
            <a:alphaModFix/>
          </a:blip>
          <a:srcRect b="0" l="0" r="0" t="0"/>
          <a:stretch/>
        </p:blipFill>
        <p:spPr>
          <a:xfrm>
            <a:off x="0" y="437000"/>
            <a:ext cx="6955775" cy="1605225"/>
          </a:xfrm>
          <a:prstGeom prst="rect">
            <a:avLst/>
          </a:prstGeom>
          <a:noFill/>
          <a:ln>
            <a:noFill/>
          </a:ln>
        </p:spPr>
      </p:pic>
      <p:sp>
        <p:nvSpPr>
          <p:cNvPr id="159" name="Google Shape;159;g3671aed738c_3_38"/>
          <p:cNvSpPr txBox="1"/>
          <p:nvPr>
            <p:ph idx="1" type="body"/>
          </p:nvPr>
        </p:nvSpPr>
        <p:spPr>
          <a:xfrm>
            <a:off x="265850" y="838700"/>
            <a:ext cx="10975800" cy="677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Diseño y Planificación</a:t>
            </a:r>
            <a:endParaRPr sz="4400"/>
          </a:p>
        </p:txBody>
      </p:sp>
      <p:pic>
        <p:nvPicPr>
          <p:cNvPr id="160" name="Google Shape;160;g3671aed738c_3_38"/>
          <p:cNvPicPr preferRelativeResize="0"/>
          <p:nvPr/>
        </p:nvPicPr>
        <p:blipFill rotWithShape="1">
          <a:blip r:embed="rId4">
            <a:alphaModFix/>
          </a:blip>
          <a:srcRect b="3696" l="9487" r="4653" t="5476"/>
          <a:stretch/>
        </p:blipFill>
        <p:spPr>
          <a:xfrm>
            <a:off x="10058825" y="0"/>
            <a:ext cx="8902226" cy="10798500"/>
          </a:xfrm>
          <a:prstGeom prst="rect">
            <a:avLst/>
          </a:prstGeom>
          <a:noFill/>
          <a:ln>
            <a:noFill/>
          </a:ln>
        </p:spPr>
      </p:pic>
      <p:sp>
        <p:nvSpPr>
          <p:cNvPr id="161" name="Google Shape;161;g3671aed738c_3_38"/>
          <p:cNvSpPr txBox="1"/>
          <p:nvPr/>
        </p:nvSpPr>
        <p:spPr>
          <a:xfrm>
            <a:off x="1639350" y="3091875"/>
            <a:ext cx="6001200" cy="480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ES" sz="2400"/>
              <a:t>La planificación del proyecto se realizó en conjunto, dividiendo roles desde el inicio. Aunque no se usó una herramienta formal como Trello, el equipo organizó tareas mediante acuerdos y comunicación constante. Se definieron prioridades por etapas: diseño, desarrollo, pruebas y documentación. Esta planificación permitió avanzar de forma ordenada. Se realizaron reuniones para resolver bloqueos y tomar decisiones técnicas.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33d7305f37d_0_29"/>
          <p:cNvPicPr preferRelativeResize="0"/>
          <p:nvPr/>
        </p:nvPicPr>
        <p:blipFill rotWithShape="1">
          <a:blip r:embed="rId3">
            <a:alphaModFix/>
          </a:blip>
          <a:srcRect b="0" l="0" r="0" t="0"/>
          <a:stretch/>
        </p:blipFill>
        <p:spPr>
          <a:xfrm>
            <a:off x="0" y="437000"/>
            <a:ext cx="10524950" cy="2144425"/>
          </a:xfrm>
          <a:prstGeom prst="rect">
            <a:avLst/>
          </a:prstGeom>
          <a:noFill/>
          <a:ln>
            <a:noFill/>
          </a:ln>
        </p:spPr>
      </p:pic>
      <p:sp>
        <p:nvSpPr>
          <p:cNvPr id="167" name="Google Shape;167;g33d7305f37d_0_29"/>
          <p:cNvSpPr txBox="1"/>
          <p:nvPr>
            <p:ph idx="1" type="body"/>
          </p:nvPr>
        </p:nvSpPr>
        <p:spPr>
          <a:xfrm>
            <a:off x="265850" y="838700"/>
            <a:ext cx="10975800" cy="1354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s-ES" sz="4400"/>
              <a:t> Implementación de Componentes Backend</a:t>
            </a:r>
            <a:endParaRPr sz="4400"/>
          </a:p>
        </p:txBody>
      </p:sp>
      <p:pic>
        <p:nvPicPr>
          <p:cNvPr id="168" name="Google Shape;168;g33d7305f37d_0_29"/>
          <p:cNvPicPr preferRelativeResize="0"/>
          <p:nvPr/>
        </p:nvPicPr>
        <p:blipFill rotWithShape="1">
          <a:blip r:embed="rId4">
            <a:alphaModFix/>
          </a:blip>
          <a:srcRect b="5544" l="0" r="0" t="0"/>
          <a:stretch/>
        </p:blipFill>
        <p:spPr>
          <a:xfrm>
            <a:off x="6072625" y="1207125"/>
            <a:ext cx="14397100" cy="8637200"/>
          </a:xfrm>
          <a:prstGeom prst="rect">
            <a:avLst/>
          </a:prstGeom>
          <a:noFill/>
          <a:ln>
            <a:noFill/>
          </a:ln>
        </p:spPr>
      </p:pic>
      <p:sp>
        <p:nvSpPr>
          <p:cNvPr id="169" name="Google Shape;169;g33d7305f37d_0_29"/>
          <p:cNvSpPr txBox="1"/>
          <p:nvPr/>
        </p:nvSpPr>
        <p:spPr>
          <a:xfrm>
            <a:off x="595000" y="3789150"/>
            <a:ext cx="53439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2400"/>
              <a:t>La implementación backend se realizó con Spring Boot, organizando los servicios según su responsabilidad. Cada microservicio gestiona operaciones CRUD sobre entidades como usuarios, productos y sucursales. Se aplicaron controladores REST y lógica de negocio separada. Se integraron repositorios, servicios y controladores usando buenas prácticas. También se incluyeron validaciones y respuestas personalizadas para cada operación.</a:t>
            </a:r>
            <a:endParaRPr sz="2400"/>
          </a:p>
          <a:p>
            <a:pPr indent="0" lvl="0" marL="0" rtl="0" algn="l">
              <a:spcBef>
                <a:spcPts val="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2021-04-02T01:36:00Z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y fmtid="{D5CDD505-2E9C-101B-9397-08002B2CF9AE}" pid="5" name="ContentTypeId">
    <vt:lpwstr>0x0101004E9A3AE23414AD41A4F4D6368514CED2</vt:lpwstr>
  </property>
</Properties>
</file>